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6" r:id="rId6"/>
    <p:sldId id="484" r:id="rId7"/>
    <p:sldId id="485" r:id="rId8"/>
    <p:sldId id="487" r:id="rId9"/>
    <p:sldId id="260" r:id="rId10"/>
    <p:sldId id="488" r:id="rId11"/>
    <p:sldId id="486" r:id="rId12"/>
    <p:sldId id="483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06" autoAdjust="0"/>
    <p:restoredTop sz="94660"/>
  </p:normalViewPr>
  <p:slideViewPr>
    <p:cSldViewPr snapToGrid="0" showGuides="1">
      <p:cViewPr varScale="1">
        <p:scale>
          <a:sx n="58" d="100"/>
          <a:sy n="58" d="100"/>
        </p:scale>
        <p:origin x="63" y="32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D44E43-987C-4339-880A-95D5AAEBAB19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C901F-EFC9-4D8B-AD8E-B9274AD495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52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C901F-EFC9-4D8B-AD8E-B9274AD4953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402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>
            <a:extLst>
              <a:ext uri="{FF2B5EF4-FFF2-40B4-BE49-F238E27FC236}">
                <a16:creationId xmlns:a16="http://schemas.microsoft.com/office/drawing/2014/main" id="{54548632-1B0D-4E55-AE43-C967259490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Заметки 2">
            <a:extLst>
              <a:ext uri="{FF2B5EF4-FFF2-40B4-BE49-F238E27FC236}">
                <a16:creationId xmlns:a16="http://schemas.microsoft.com/office/drawing/2014/main" id="{6CC47456-362C-4EFF-9892-64561CA3FD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59396" name="Номер слайда 3">
            <a:extLst>
              <a:ext uri="{FF2B5EF4-FFF2-40B4-BE49-F238E27FC236}">
                <a16:creationId xmlns:a16="http://schemas.microsoft.com/office/drawing/2014/main" id="{AB60351C-34B0-49F0-BE9C-C7E2500E18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ED8EBE0-91F3-46A1-A4C3-693C40FFCF8C}" type="slidenum">
              <a:rPr lang="ru-RU" altLang="ru-RU" smtClean="0"/>
              <a:pPr/>
              <a:t>11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>
            <a:extLst>
              <a:ext uri="{FF2B5EF4-FFF2-40B4-BE49-F238E27FC236}">
                <a16:creationId xmlns:a16="http://schemas.microsoft.com/office/drawing/2014/main" id="{54548632-1B0D-4E55-AE43-C967259490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Заметки 2">
            <a:extLst>
              <a:ext uri="{FF2B5EF4-FFF2-40B4-BE49-F238E27FC236}">
                <a16:creationId xmlns:a16="http://schemas.microsoft.com/office/drawing/2014/main" id="{6CC47456-362C-4EFF-9892-64561CA3FD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59396" name="Номер слайда 3">
            <a:extLst>
              <a:ext uri="{FF2B5EF4-FFF2-40B4-BE49-F238E27FC236}">
                <a16:creationId xmlns:a16="http://schemas.microsoft.com/office/drawing/2014/main" id="{AB60351C-34B0-49F0-BE9C-C7E2500E18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ED8EBE0-91F3-46A1-A4C3-693C40FFCF8C}" type="slidenum">
              <a:rPr lang="ru-RU" altLang="ru-RU" smtClean="0"/>
              <a:pPr/>
              <a:t>12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82A75D-3DF7-4E56-8F60-38719A04E5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F309BD4-CA4C-4888-B230-27DBF95944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6A8864-1C60-47E2-99EA-99FF0BC64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6DBEB-1C1E-43A2-85F4-B01C6BB8870C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89C879-B535-4350-8DFC-59C80F539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9579DF-9A99-45E8-8C81-720434A20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52C9-EF29-4A61-ACA6-F955AAB21D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852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8C76CD-8B93-4970-9109-2007708CA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AE74554-1D0A-4B4C-9CD6-3A5D2F6AAA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EDA093-42E0-4BEC-9712-DE7E0D182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6DBEB-1C1E-43A2-85F4-B01C6BB8870C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436D75-799F-44DF-BCBE-4015FC5DF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106172-76DF-4E3C-AEFE-1BEAFA20E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52C9-EF29-4A61-ACA6-F955AAB21D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109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96B33EF-7F2C-4C18-B7EE-4950C73C12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DC25FA9-0EF8-49EE-98B9-ECC3521C6C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934FD8-8538-4E13-A5F3-3DE18E2C5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6DBEB-1C1E-43A2-85F4-B01C6BB8870C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FFA71A-A4E9-4A6E-B7AA-9C29E3796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45D3AA-284C-477C-A6F0-11F8FBF3F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52C9-EF29-4A61-ACA6-F955AAB21D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466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82CC2B-471B-4FB5-9D7D-F44961294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4B6724-E908-4BAB-AA09-33B94E59D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66EC66-FC47-4CE6-8D53-2C4487B42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6DBEB-1C1E-43A2-85F4-B01C6BB8870C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88B71A-6779-48D8-9EC2-AD3D7002A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EB5A14-9B79-462B-BD6A-3FCD602B3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52C9-EF29-4A61-ACA6-F955AAB21D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070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3784D3-9538-41C3-B978-96C7DF047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652B70B-636C-4A04-8360-B32383A780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1E6A4F-01A5-4E97-B34D-31FA3A005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6DBEB-1C1E-43A2-85F4-B01C6BB8870C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AEF587-BFC7-4819-BE4C-CF44162CA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8BC729-6472-4FEA-9261-28FE667FF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52C9-EF29-4A61-ACA6-F955AAB21D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019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DC3F92-B1F5-45D8-A203-6B7BE0E00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03281A-CA75-4AF4-A8F0-29B8E9623F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B9488B2-5B6B-49AB-8984-919AE92920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B2EF44-D2ED-48A0-9673-A4813F35C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6DBEB-1C1E-43A2-85F4-B01C6BB8870C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9E66817-0622-40DD-9A3F-79597DFA3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026CA3-6E94-4BCA-88F0-93FAE9F4E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52C9-EF29-4A61-ACA6-F955AAB21D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151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AE45D7-7557-4DA9-BEAA-EB69CACE4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3406DC7-EAF2-4300-9E58-8BF408A8CF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8E4AB60-32A0-4993-9585-6DFC202A9E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F878D3A-1FD4-4452-8D46-4731847394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842645F-A617-4861-8F71-630F52CF82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C3EA986-7F1A-417B-BC0F-49268B3E9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6DBEB-1C1E-43A2-85F4-B01C6BB8870C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4D3DB5B-F099-43F8-95D9-E35D7C5C1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310822B-DE1A-4614-A8D4-F943AF4B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52C9-EF29-4A61-ACA6-F955AAB21D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242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C134A4-77F0-449A-94A5-2F8A17360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146DB38-E4BE-48D2-933A-2FA496F06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6DBEB-1C1E-43A2-85F4-B01C6BB8870C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DEE8FB2-1C5A-4CAE-BA01-7EA46A6E9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99BCEFB-0144-4AD8-8986-1A10B58A8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52C9-EF29-4A61-ACA6-F955AAB21D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596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985F19C-AB64-4C2F-A994-EBEA9DA21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6DBEB-1C1E-43A2-85F4-B01C6BB8870C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086AD9-5A70-4704-A8A2-2BB9456B3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208FF1A-13BC-438E-8ED9-22E2C2734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52C9-EF29-4A61-ACA6-F955AAB21D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19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8B497D-A0CF-434B-96FF-E5EF9F26F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0C1FD0-A7DB-44A5-A5C3-D59BEFB1B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B7E77FA-5327-4E1C-BBDA-8DB0DFC315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B74B4A-4A2D-4DCE-9D7E-DBEF1A078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6DBEB-1C1E-43A2-85F4-B01C6BB8870C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640A5D5-C578-4FAD-9FC3-ABAA733BE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161DE5-9B8E-4DAC-A302-DCC0DE956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52C9-EF29-4A61-ACA6-F955AAB21D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661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49193C-16F6-4B16-94D3-B3F391C67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CDC5FBE-A168-46EA-A17A-CA942D0493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CADCAEF-2480-43B2-A078-2A6EB0AE6E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34FC17-A986-4FD2-AAC0-98108A65E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6DBEB-1C1E-43A2-85F4-B01C6BB8870C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2C604B-6812-4F25-8198-D9B3EA931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D722FD-ECBA-493F-981A-8E973D5B1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52C9-EF29-4A61-ACA6-F955AAB21D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258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3099F6-1675-46A6-B0D7-EA0D2D87E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CA1A566-3237-4694-9D12-73D2FEEF79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1E26AA-251A-4961-8759-F5EBB33281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6DBEB-1C1E-43A2-85F4-B01C6BB8870C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979C51-BD1C-4530-90F7-090E016347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681221-4304-4BCE-80E8-445D8C3118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252C9-EF29-4A61-ACA6-F955AAB21D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286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2DB35E-DACB-4F01-A1AE-808A235C12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C782E8-14CE-4A3C-966D-7A9D5DF2CB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D5DA320-C66D-494B-B7B1-02BE52C2F434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6B96B64-4381-4CE0-AE92-2613C7589D24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92AB8D5-D952-4303-8BC2-0D8BA82698C5}"/>
              </a:ext>
            </a:extLst>
          </p:cNvPr>
          <p:cNvSpPr/>
          <p:nvPr/>
        </p:nvSpPr>
        <p:spPr>
          <a:xfrm>
            <a:off x="5974813" y="324433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ru-RU" dirty="0"/>
              <a:t> 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D06818F-9024-4463-9E93-C3D3AEC23F9D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8DFF4BE-3553-402B-B68B-D1C3C42CB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016" y="80963"/>
            <a:ext cx="10503244" cy="5463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10ED73A-1A63-4714-BF3A-B32259190FCD}"/>
              </a:ext>
            </a:extLst>
          </p:cNvPr>
          <p:cNvSpPr/>
          <p:nvPr/>
        </p:nvSpPr>
        <p:spPr>
          <a:xfrm>
            <a:off x="189470" y="576649"/>
            <a:ext cx="590653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>
                <a:solidFill>
                  <a:srgbClr val="0070C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СОВРЕМЕННЫЙ МУЗЕЙ               В УСЛОВИЯХ КОНКУРЕНТНОЙ СРЕДЫ: ТРАНСФОРМАЦИЯ ФУНКЦИЙ И ПРИНЦИПОВ ДЕЯТЕЛЬНОСТИ</a:t>
            </a:r>
          </a:p>
          <a:p>
            <a:pPr algn="r">
              <a:spcAft>
                <a:spcPts val="0"/>
              </a:spcAft>
            </a:pPr>
            <a:endParaRPr lang="ru-RU" sz="2000" b="1" dirty="0">
              <a:solidFill>
                <a:srgbClr val="0070C0"/>
              </a:solidFill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endParaRPr lang="ru-RU" sz="2000" b="1" dirty="0">
              <a:solidFill>
                <a:srgbClr val="0070C0"/>
              </a:solidFill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endParaRPr lang="ru-RU" sz="2000" b="1" dirty="0">
              <a:solidFill>
                <a:srgbClr val="0070C0"/>
              </a:solidFill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ru-RU" sz="2000" b="1" dirty="0">
                <a:solidFill>
                  <a:srgbClr val="0070C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И.Г. Хангельдиева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5EE553-C7E4-4FBD-A00B-D2FF688ED87B}"/>
              </a:ext>
            </a:extLst>
          </p:cNvPr>
          <p:cNvSpPr txBox="1"/>
          <p:nvPr/>
        </p:nvSpPr>
        <p:spPr>
          <a:xfrm>
            <a:off x="189470" y="5631934"/>
            <a:ext cx="120684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IX</a:t>
            </a:r>
            <a:r>
              <a:rPr lang="ru-RU" b="1" dirty="0">
                <a:solidFill>
                  <a:srgbClr val="00206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ОВСЯННИКОВСКАЯ МЕЖДУНАРОДНАЯ  ЭСТЕТИЧЕСКАЯ 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КОНФЕРЕНЦИЯ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(</a:t>
            </a:r>
            <a:r>
              <a:rPr lang="ru-RU" b="1" dirty="0">
                <a:solidFill>
                  <a:srgbClr val="00206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ОМЭК</a:t>
            </a:r>
            <a:r>
              <a:rPr lang="en-US" b="1" dirty="0">
                <a:solidFill>
                  <a:srgbClr val="00206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IX)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МОСКОВСКИЙ ГОСУДАРСТВЕННЫЙ УНИВЕРСИТЕТ ИМЕНИ М.В.ЛОМОНОСОВА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Философский факультет, к </a:t>
            </a:r>
            <a:r>
              <a:rPr lang="ru-RU" dirty="0" err="1">
                <a:solidFill>
                  <a:srgbClr val="00206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афедра</a:t>
            </a:r>
            <a:r>
              <a:rPr lang="ru-RU" dirty="0">
                <a:solidFill>
                  <a:srgbClr val="00206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эстетики </a:t>
            </a:r>
            <a:r>
              <a:rPr lang="ru-RU" b="1" dirty="0">
                <a:solidFill>
                  <a:srgbClr val="002060"/>
                </a:solidFill>
              </a:rPr>
              <a:t>21 ноября 2019 </a:t>
            </a:r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1979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21C4346A-C95A-4C0B-BBCD-A1E0EFE1F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81" y="215560"/>
            <a:ext cx="11401168" cy="569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2C3656-61A2-40D7-8E2A-A110EE7229F4}"/>
              </a:ext>
            </a:extLst>
          </p:cNvPr>
          <p:cNvSpPr txBox="1"/>
          <p:nvPr/>
        </p:nvSpPr>
        <p:spPr>
          <a:xfrm>
            <a:off x="2842053" y="5980670"/>
            <a:ext cx="7405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МЕДИА АРТ МУЗЕЙ</a:t>
            </a:r>
          </a:p>
        </p:txBody>
      </p:sp>
    </p:spTree>
    <p:extLst>
      <p:ext uri="{BB962C8B-B14F-4D97-AF65-F5344CB8AC3E}">
        <p14:creationId xmlns:p14="http://schemas.microsoft.com/office/powerpoint/2010/main" val="760048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6ADEBC-FE5A-4192-AACF-F04785ED6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58371" name="Picture 2" descr="https://im0-tub-ru.yandex.net/i?id=4418999c27a0f92b854c9c6bd9198951&amp;n=13">
            <a:extLst>
              <a:ext uri="{FF2B5EF4-FFF2-40B4-BE49-F238E27FC236}">
                <a16:creationId xmlns:a16="http://schemas.microsoft.com/office/drawing/2014/main" id="{C6968C6B-FE61-4F02-8455-F8BCD9F3319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2313" y="1412875"/>
            <a:ext cx="4572000" cy="3048000"/>
          </a:xfrm>
          <a:noFill/>
        </p:spPr>
      </p:pic>
      <p:pic>
        <p:nvPicPr>
          <p:cNvPr id="58372" name="Picture 4" descr="http://www.rusimp.su/images/ru-01.png">
            <a:extLst>
              <a:ext uri="{FF2B5EF4-FFF2-40B4-BE49-F238E27FC236}">
                <a16:creationId xmlns:a16="http://schemas.microsoft.com/office/drawing/2014/main" id="{7B2657BC-6526-41B1-AE6E-3990BCEFC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1" y="2997201"/>
            <a:ext cx="3076575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6ADEBC-FE5A-4192-AACF-F04785ED6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58371" name="Picture 2" descr="https://im0-tub-ru.yandex.net/i?id=4418999c27a0f92b854c9c6bd9198951&amp;n=13">
            <a:extLst>
              <a:ext uri="{FF2B5EF4-FFF2-40B4-BE49-F238E27FC236}">
                <a16:creationId xmlns:a16="http://schemas.microsoft.com/office/drawing/2014/main" id="{C6968C6B-FE61-4F02-8455-F8BCD9F3319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2313" y="1412875"/>
            <a:ext cx="4572000" cy="3048000"/>
          </a:xfrm>
          <a:noFill/>
        </p:spPr>
      </p:pic>
      <p:pic>
        <p:nvPicPr>
          <p:cNvPr id="58372" name="Picture 4" descr="http://www.rusimp.su/images/ru-01.png">
            <a:extLst>
              <a:ext uri="{FF2B5EF4-FFF2-40B4-BE49-F238E27FC236}">
                <a16:creationId xmlns:a16="http://schemas.microsoft.com/office/drawing/2014/main" id="{7B2657BC-6526-41B1-AE6E-3990BCEFC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1" y="2997201"/>
            <a:ext cx="3076575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ound_of_Music_1_by_ericchang">
            <a:extLst>
              <a:ext uri="{FF2B5EF4-FFF2-40B4-BE49-F238E27FC236}">
                <a16:creationId xmlns:a16="http://schemas.microsoft.com/office/drawing/2014/main" id="{55FF9929-367A-4A92-9B49-780F3871B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3674"/>
            <a:ext cx="1227437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3E0F656-988E-458F-B8D2-EB70AFF9A4D3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68C1F4-D5C5-4FCE-9773-0368165FB629}"/>
              </a:ext>
            </a:extLst>
          </p:cNvPr>
          <p:cNvSpPr txBox="1"/>
          <p:nvPr/>
        </p:nvSpPr>
        <p:spPr>
          <a:xfrm>
            <a:off x="1238037" y="1022125"/>
            <a:ext cx="7049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ПЕРЕФОРМАТИРОВАНИЕ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522248FD-EB10-4170-B4B6-16C4776FF57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68BAF54-76B3-4C53-95E8-3D858D8B2AE6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962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C324FF28-94C5-46DA-96BA-372896CF1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3DDC680-5CD5-4E54-B448-696ACC99A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06F60718-7501-4785-B4AD-6FC866EA6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758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769EE1-65AD-4F32-BFAD-9B6BD6A04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A9B6A11-F785-43F3-8F13-B8B34C555ED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808" y="1039938"/>
            <a:ext cx="3619500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968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>
            <a:extLst>
              <a:ext uri="{FF2B5EF4-FFF2-40B4-BE49-F238E27FC236}">
                <a16:creationId xmlns:a16="http://schemas.microsoft.com/office/drawing/2014/main" id="{D5901182-05DE-4B3A-9C93-AA33B592ABA1}"/>
              </a:ext>
            </a:extLst>
          </p:cNvPr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>
              <a:defRPr/>
            </a:pPr>
            <a:r>
              <a:rPr lang="ru-RU" altLang="ru-RU" cap="none" dirty="0">
                <a:solidFill>
                  <a:srgbClr val="7F7F7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ТВОРЧЕСКИЙ КЛАСТЕР: </a:t>
            </a:r>
            <a:r>
              <a:rPr lang="en-US" altLang="ru-RU" cap="none" dirty="0">
                <a:solidFill>
                  <a:srgbClr val="7F7F7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BOLSHEVIK</a:t>
            </a:r>
            <a:endParaRPr lang="ru-RU" altLang="ru-RU" cap="none" dirty="0">
              <a:effectLst/>
            </a:endParaRPr>
          </a:p>
        </p:txBody>
      </p:sp>
      <p:sp>
        <p:nvSpPr>
          <p:cNvPr id="54275" name="Content Placeholder 2">
            <a:extLst>
              <a:ext uri="{FF2B5EF4-FFF2-40B4-BE49-F238E27FC236}">
                <a16:creationId xmlns:a16="http://schemas.microsoft.com/office/drawing/2014/main" id="{1A9BE806-0226-48AE-A1AA-C65015D15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1500" y="1179513"/>
            <a:ext cx="8686800" cy="4159250"/>
          </a:xfrm>
        </p:spPr>
        <p:txBody>
          <a:bodyPr/>
          <a:lstStyle/>
          <a:p>
            <a:pPr eaLnBrk="1" hangingPunct="1"/>
            <a:r>
              <a:rPr lang="ru-RU" altLang="ru-RU">
                <a:solidFill>
                  <a:srgbClr val="7F7F7F"/>
                </a:solidFill>
              </a:rPr>
              <a:t> </a:t>
            </a:r>
            <a:endParaRPr lang="en-US" altLang="ru-RU">
              <a:solidFill>
                <a:srgbClr val="7F7F7F"/>
              </a:solidFill>
            </a:endParaRPr>
          </a:p>
        </p:txBody>
      </p:sp>
      <p:pic>
        <p:nvPicPr>
          <p:cNvPr id="54276" name="Picture 4">
            <a:extLst>
              <a:ext uri="{FF2B5EF4-FFF2-40B4-BE49-F238E27FC236}">
                <a16:creationId xmlns:a16="http://schemas.microsoft.com/office/drawing/2014/main" id="{C658C0DF-B5A8-4F70-9C78-0E3CC1940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78500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6" descr="https://cdn-images-1.medium.com/max/1600/0*N9UWl-1NhIJvn3MC.jpg">
            <a:extLst>
              <a:ext uri="{FF2B5EF4-FFF2-40B4-BE49-F238E27FC236}">
                <a16:creationId xmlns:a16="http://schemas.microsoft.com/office/drawing/2014/main" id="{754DB90A-9BB8-448E-919F-CD25230EB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339" y="115889"/>
            <a:ext cx="884872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0" name="Rectangle 70">
            <a:extLst>
              <a:ext uri="{FF2B5EF4-FFF2-40B4-BE49-F238E27FC236}">
                <a16:creationId xmlns:a16="http://schemas.microsoft.com/office/drawing/2014/main" id="{82A5F716-98EF-42EF-A471-87C6DFDCC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B87687D8-4EF1-4EF2-BF7E-74BB4A3D1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2173916" y="2300932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8EDBF978-20CA-4663-8493-0A70F9D977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9" b="1"/>
          <a:stretch/>
        </p:blipFill>
        <p:spPr bwMode="auto">
          <a:xfrm>
            <a:off x="2354578" y="544297"/>
            <a:ext cx="7761924" cy="5343065"/>
          </a:xfrm>
          <a:custGeom>
            <a:avLst/>
            <a:gdLst>
              <a:gd name="connsiteX0" fmla="*/ 3025687 w 7761924"/>
              <a:gd name="connsiteY0" fmla="*/ 76 h 5343065"/>
              <a:gd name="connsiteX1" fmla="*/ 3372722 w 7761924"/>
              <a:gd name="connsiteY1" fmla="*/ 16088 h 5343065"/>
              <a:gd name="connsiteX2" fmla="*/ 7761924 w 7761924"/>
              <a:gd name="connsiteY2" fmla="*/ 3316816 h 5343065"/>
              <a:gd name="connsiteX3" fmla="*/ 3701109 w 7761924"/>
              <a:gd name="connsiteY3" fmla="*/ 5320611 h 5343065"/>
              <a:gd name="connsiteX4" fmla="*/ 36290 w 7761924"/>
              <a:gd name="connsiteY4" fmla="*/ 2696959 h 5343065"/>
              <a:gd name="connsiteX5" fmla="*/ 3025687 w 7761924"/>
              <a:gd name="connsiteY5" fmla="*/ 76 h 5343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099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2B9BEA79-3FCC-4535-BEA0-EE96A893E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79" y="782053"/>
            <a:ext cx="11562347" cy="502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26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музей — Государственный музей изобразительных искусств имени А.С. Пушкина — Москва, фото №1">
            <a:extLst>
              <a:ext uri="{FF2B5EF4-FFF2-40B4-BE49-F238E27FC236}">
                <a16:creationId xmlns:a16="http://schemas.microsoft.com/office/drawing/2014/main" id="{3B33E0D9-2817-4495-B65A-9BCC34CC7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120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048C3A6-915C-4A85-A121-119288700941}"/>
              </a:ext>
            </a:extLst>
          </p:cNvPr>
          <p:cNvSpPr/>
          <p:nvPr/>
        </p:nvSpPr>
        <p:spPr>
          <a:xfrm>
            <a:off x="5974813" y="324433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ru-RU" dirty="0"/>
              <a:t> 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1F3230E7-2A65-4998-BF60-47BEE7792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16" y="0"/>
            <a:ext cx="77523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53EEED-AC7F-4634-9673-B7B8914E0ACD}"/>
              </a:ext>
            </a:extLst>
          </p:cNvPr>
          <p:cNvSpPr txBox="1"/>
          <p:nvPr/>
        </p:nvSpPr>
        <p:spPr>
          <a:xfrm>
            <a:off x="8056605" y="840258"/>
            <a:ext cx="4015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ИНФОРМАЦИОННО-ЦИФРОВАЯ И МЕДИЙНАЯ РЕВОЛЮЦИЯ</a:t>
            </a:r>
          </a:p>
        </p:txBody>
      </p:sp>
    </p:spTree>
    <p:extLst>
      <p:ext uri="{BB962C8B-B14F-4D97-AF65-F5344CB8AC3E}">
        <p14:creationId xmlns:p14="http://schemas.microsoft.com/office/powerpoint/2010/main" val="24428567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69</Words>
  <Application>Microsoft Office PowerPoint</Application>
  <PresentationFormat>Широкоэкранный</PresentationFormat>
  <Paragraphs>23</Paragraphs>
  <Slides>12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Book Antiqua</vt:lpstr>
      <vt:lpstr>Calibri</vt:lpstr>
      <vt:lpstr>Calibri Light</vt:lpstr>
      <vt:lpstr>Rockwell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ТВОРЧЕСКИЙ КЛАСТЕР: BOLSHEVIK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Хангельдиева</dc:creator>
  <cp:lastModifiedBy>Ирина Хангельдиева</cp:lastModifiedBy>
  <cp:revision>4</cp:revision>
  <dcterms:created xsi:type="dcterms:W3CDTF">2019-11-12T09:27:18Z</dcterms:created>
  <dcterms:modified xsi:type="dcterms:W3CDTF">2019-11-12T11:20:31Z</dcterms:modified>
</cp:coreProperties>
</file>