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8" r:id="rId3"/>
    <p:sldId id="259" r:id="rId4"/>
    <p:sldId id="260" r:id="rId5"/>
    <p:sldId id="264" r:id="rId6"/>
    <p:sldId id="266" r:id="rId7"/>
    <p:sldId id="267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4"/>
    <p:restoredTop sz="94648"/>
  </p:normalViewPr>
  <p:slideViewPr>
    <p:cSldViewPr snapToGrid="0" snapToObjects="1">
      <p:cViewPr varScale="1">
        <p:scale>
          <a:sx n="105" d="100"/>
          <a:sy n="105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9DCF7-0000-4B59-8B55-7BB5B20D5D70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8204-00B4-46A3-ADCC-42B8A4A39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6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7E6FC-9D04-7049-9C4D-27A587F78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13130-25E4-304D-8B1A-53112AECF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72A2A-82CA-9649-94EB-1E33C8ED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A16AC-B2FF-574A-8B54-D1A6AD7B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2D756-DC4A-2543-A300-F00612D6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9C818-F95D-C343-BF23-7CAE28C3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5459-C0C9-0D40-98F5-54C54250F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1290B-596A-9249-BF71-59455338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189EA-EDFD-F644-9508-014FC770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980BC-E81E-9641-9D4F-EF1742E2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8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16081F-5ABA-ED47-90CD-182902510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8E745-C3F8-064A-8C9B-1FB09A4C5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EE028-D483-DB4A-BA2E-3C14C201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A82A05-C496-324B-85F1-F1C50B59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36B68-9DAE-9743-90C7-CF3332C2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6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2040-2E38-C048-8759-D83D240E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B4EBA-FE92-5342-8725-7F75F08D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2F357-0178-9143-AB0D-16B0504A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FDDB3-00A5-1F44-9501-4C7596C8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F30D8-D458-9946-A27C-41528A28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4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35F61-388A-F041-B7A9-B7AB739A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80359-34F9-9C44-AB50-C8B6FAD9F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83ED1-0F0A-FA4C-B0E1-CD3F46E6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54793-4827-9949-807D-644FBEDD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08331-7318-9D4D-894B-8CB08BA8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F4210-D7D5-9540-AE79-F63E7BC3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62ECF-1D6C-A046-BE41-127A17332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4548A-95A8-1E4F-A686-028C1CD20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B9A63-8D2D-A041-A537-6E49B92A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6442E0-8FE6-EB47-89EC-2E673640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0DC13-485D-C141-839E-316212BE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0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6FA1E-1717-2B46-B0BB-FF86C445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14BDC0-2B15-E441-B897-E0BEA2823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C9C195-A9C0-0343-9CF7-CBC73B371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3B34B6-B894-5C42-8FC3-065FE3D3F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18ADFD-73D5-454F-8C6E-9A8FD67F7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014FB4-90CF-334D-ACF6-55C2275B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81EC05-C74E-9846-A31C-D3D1DB1D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2118C6-8F12-A24B-97C2-8490C113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7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E67AB-853C-3D4A-A3E2-5BADEE9D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BF598D-2F75-F54B-A3B0-88EE0060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373A3D-0A98-3440-9AF2-7538128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34D551-25B2-BF43-AA01-4471D2E7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8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90B70B-26DC-734A-802A-EFB3DAE2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91E37B-AB82-1145-976F-5C667B75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3F59D-08E7-3F49-A886-3B2CF4CD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1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0AD5B-6781-8A40-9EE9-CA43FE35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44474-53D3-0444-A7E2-C70BE1FE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EC588-23D6-5D4A-8162-636AD0B8A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DC9E1-8649-2046-A996-08473DA4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30C4B-D28D-414F-BD95-5E7DC413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EC728-6476-B24D-A178-1B282A8C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40AEA-B043-BA4C-B95A-4734AEF0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F48ED4-546B-7542-901D-04B88DC32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E83BD-7AF4-3D46-A979-FBA643425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4EC5E-AA98-2A40-A894-B3C1E473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964C10-76A3-2647-9423-5BB65BAB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2A15C3-68E2-3D4B-AABC-D9C77899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8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89A2B-B096-7F4B-B633-02D10BC6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A1443-37F0-0148-961B-79C0E7398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1701B-304A-0846-87C2-C8D5E2455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3116-343B-3C4B-8DAB-5E7A670059D6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9B494-DC90-6A4B-80C6-E911FB53E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636DE-A4B5-9A47-AD8D-D04EB8C0B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13E0D4-D8BB-E74D-8C68-98E2359F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" y="0"/>
            <a:ext cx="12161970" cy="7160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174" y="173736"/>
            <a:ext cx="10191986" cy="26874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Ломоносовские чтения – 202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2.1.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Российская экономическая модель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вызовы и приоритеты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5174" y="2145890"/>
            <a:ext cx="9995337" cy="39968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Пороховский А.А.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основания национального экономического суверенитета: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России</a:t>
            </a:r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2023 г.</a:t>
            </a:r>
          </a:p>
          <a:p>
            <a:pPr marL="0" indent="0" algn="ctr">
              <a:buNone/>
            </a:pPr>
            <a:r>
              <a:rPr lang="ru-RU" sz="2600" dirty="0"/>
              <a:t> 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84894-3E63-EA48-9201-CB8287FC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921" y="234840"/>
            <a:ext cx="1697189" cy="11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8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187DAF-6507-9F4E-A519-45206E9C7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97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D7FC1-F537-924F-9B6C-BFE0B700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1F7E0-3AC3-BC44-A2BB-B029D93F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1250168" cy="4107243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момент и исторические предпосылки.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суверенитет и национальные интересы.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экономика страны – основа национального экономического суверенитета.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экономического образования на пути к экономическому суверенитету.</a:t>
            </a:r>
          </a:p>
          <a:p>
            <a:pPr marL="742950" indent="-742950" algn="just">
              <a:buFont typeface="+mj-lt"/>
              <a:buAutoNum type="arabicPeriod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3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8317BC-B4E2-F64B-B346-1B87B8C51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97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2294-E30B-C549-8C47-E8D4787B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момент и исторические предпосылки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AB618-F838-394C-9E76-A7AB710A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776438" cy="4169141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неравномерности развития в мировой экономике.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интересы и сегментация единого национального рыночного пространства.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Структурная, технологическая и финансовая внешняя зависимость.</a:t>
            </a:r>
          </a:p>
        </p:txBody>
      </p:sp>
    </p:spTree>
    <p:extLst>
      <p:ext uri="{BB962C8B-B14F-4D97-AF65-F5344CB8AC3E}">
        <p14:creationId xmlns:p14="http://schemas.microsoft.com/office/powerpoint/2010/main" val="36774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94975-8FA1-9141-910D-0A0C9F05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CE30F-1F4A-AE4F-9DDB-FF694FA9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суверенитет и национальные интересы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7BD5F-56C5-E244-A6C7-2D93FE52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27"/>
            <a:ext cx="9686192" cy="42672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суверенитет как необходимое и достаточное условие суверенных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игры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национальных интересов России в работах ученых МГУ.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и воспроизводственный подходы для обеспечения экономического суверенитета в широком смысле.</a:t>
            </a:r>
          </a:p>
        </p:txBody>
      </p:sp>
    </p:spTree>
    <p:extLst>
      <p:ext uri="{BB962C8B-B14F-4D97-AF65-F5344CB8AC3E}">
        <p14:creationId xmlns:p14="http://schemas.microsoft.com/office/powerpoint/2010/main" val="207773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94975-8FA1-9141-910D-0A0C9F05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" y="0"/>
            <a:ext cx="1216197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CE30F-1F4A-AE4F-9DDB-FF694FA9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экономика страны - основа национального экономического суверенитета</a:t>
            </a:r>
            <a:endParaRPr lang="ru-RU" sz="3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7BD5F-56C5-E244-A6C7-2D93FE52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571"/>
            <a:ext cx="10515600" cy="33381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внутреннему рынку и  отечественным ресурсам развития.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бизнеса и национальные интересы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ли гармонизация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рост – барьеры, стимулирование, новое качество и количество.</a:t>
            </a:r>
          </a:p>
          <a:p>
            <a:pPr marL="514350" indent="-514350">
              <a:buFont typeface="+mj-lt"/>
              <a:buAutoNum type="arabicPeriod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0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94975-8FA1-9141-910D-0A0C9F05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" y="0"/>
            <a:ext cx="1216197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CE30F-1F4A-AE4F-9DDB-FF694FA9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экономического образования на пути к экономическому суверенитету</a:t>
            </a:r>
            <a:endParaRPr lang="ru-RU" sz="3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7BD5F-56C5-E244-A6C7-2D93FE52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571"/>
            <a:ext cx="10515600" cy="336584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Экономикс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гетеродоксия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«невидимой руки» для идеального капитализма.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Западный опыт и российские задачи образования.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 за общую экономическую теорию, включая политическую экономию.</a:t>
            </a:r>
          </a:p>
        </p:txBody>
      </p:sp>
    </p:spTree>
    <p:extLst>
      <p:ext uri="{BB962C8B-B14F-4D97-AF65-F5344CB8AC3E}">
        <p14:creationId xmlns:p14="http://schemas.microsoft.com/office/powerpoint/2010/main" val="150552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94975-8FA1-9141-910D-0A0C9F05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97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6E7BD5F-56C5-E244-A6C7-2D93FE52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571"/>
            <a:ext cx="10515600" cy="3019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06794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224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Ломоносовские чтения – 2023 Сессия 2.1.3  Российская экономическая модель:  новые вызовы и приоритеты  </vt:lpstr>
      <vt:lpstr>Проблемные вопросы</vt:lpstr>
      <vt:lpstr> Текущий момент и исторические предпосылки  </vt:lpstr>
      <vt:lpstr>  Экономический суверенитет и национальные интересы </vt:lpstr>
      <vt:lpstr>Развитая экономика страны - основа национального экономического суверенитета</vt:lpstr>
      <vt:lpstr>Роль экономического образования на пути к экономическому суверенитету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Мудрость и уроки истории</dc:title>
  <dc:creator>Veronika Loginova</dc:creator>
  <cp:lastModifiedBy>User</cp:lastModifiedBy>
  <cp:revision>44</cp:revision>
  <cp:lastPrinted>2022-04-11T09:39:08Z</cp:lastPrinted>
  <dcterms:created xsi:type="dcterms:W3CDTF">2019-11-19T08:31:39Z</dcterms:created>
  <dcterms:modified xsi:type="dcterms:W3CDTF">2023-04-02T19:52:01Z</dcterms:modified>
</cp:coreProperties>
</file>